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1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23" r:id="rId63"/>
    <p:sldId id="348" r:id="rId64"/>
    <p:sldId id="349" r:id="rId65"/>
    <p:sldId id="350" r:id="rId66"/>
    <p:sldId id="352" r:id="rId67"/>
    <p:sldId id="353" r:id="rId68"/>
    <p:sldId id="354" r:id="rId69"/>
    <p:sldId id="355" r:id="rId70"/>
    <p:sldId id="360" r:id="rId71"/>
    <p:sldId id="359" r:id="rId72"/>
    <p:sldId id="356" r:id="rId73"/>
    <p:sldId id="351" r:id="rId74"/>
    <p:sldId id="302" r:id="rId75"/>
    <p:sldId id="303" r:id="rId76"/>
    <p:sldId id="366" r:id="rId77"/>
    <p:sldId id="305" r:id="rId78"/>
    <p:sldId id="304" r:id="rId79"/>
    <p:sldId id="367" r:id="rId80"/>
    <p:sldId id="368" r:id="rId81"/>
    <p:sldId id="371" r:id="rId82"/>
    <p:sldId id="372" r:id="rId83"/>
    <p:sldId id="374" r:id="rId84"/>
    <p:sldId id="373" r:id="rId85"/>
    <p:sldId id="375" r:id="rId86"/>
    <p:sldId id="370" r:id="rId87"/>
    <p:sldId id="363" r:id="rId88"/>
    <p:sldId id="376" r:id="rId89"/>
    <p:sldId id="365" r:id="rId90"/>
    <p:sldId id="377" r:id="rId91"/>
    <p:sldId id="383" r:id="rId92"/>
    <p:sldId id="382" r:id="rId93"/>
    <p:sldId id="384" r:id="rId94"/>
    <p:sldId id="380" r:id="rId95"/>
    <p:sldId id="385" r:id="rId96"/>
    <p:sldId id="386" r:id="rId97"/>
    <p:sldId id="387" r:id="rId98"/>
    <p:sldId id="388" r:id="rId99"/>
    <p:sldId id="389" r:id="rId100"/>
    <p:sldId id="390" r:id="rId101"/>
    <p:sldId id="391" r:id="rId102"/>
    <p:sldId id="392" r:id="rId103"/>
    <p:sldId id="378" r:id="rId104"/>
    <p:sldId id="395" r:id="rId105"/>
    <p:sldId id="396" r:id="rId106"/>
    <p:sldId id="397" r:id="rId107"/>
    <p:sldId id="398" r:id="rId108"/>
    <p:sldId id="400" r:id="rId109"/>
    <p:sldId id="399" r:id="rId110"/>
    <p:sldId id="401" r:id="rId111"/>
    <p:sldId id="402" r:id="rId112"/>
    <p:sldId id="405" r:id="rId113"/>
    <p:sldId id="406" r:id="rId114"/>
    <p:sldId id="404" r:id="rId115"/>
    <p:sldId id="403" r:id="rId116"/>
    <p:sldId id="379" r:id="rId117"/>
    <p:sldId id="393" r:id="rId118"/>
    <p:sldId id="306" r:id="rId119"/>
    <p:sldId id="296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3" d="100"/>
          <a:sy n="93" d="100"/>
        </p:scale>
        <p:origin x="-2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9.emf"/><Relationship Id="rId5" Type="http://schemas.openxmlformats.org/officeDocument/2006/relationships/image" Target="../media/image2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201.emf"/><Relationship Id="rId5" Type="http://schemas.openxmlformats.org/officeDocument/2006/relationships/image" Target="../media/image202.emf"/><Relationship Id="rId6" Type="http://schemas.openxmlformats.org/officeDocument/2006/relationships/image" Target="../media/image203.emf"/><Relationship Id="rId7" Type="http://schemas.openxmlformats.org/officeDocument/2006/relationships/image" Target="../media/image204.emf"/><Relationship Id="rId8" Type="http://schemas.openxmlformats.org/officeDocument/2006/relationships/image" Target="../media/image205.emf"/><Relationship Id="rId9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4" Type="http://schemas.openxmlformats.org/officeDocument/2006/relationships/image" Target="../media/image209.emf"/><Relationship Id="rId5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4" Type="http://schemas.openxmlformats.org/officeDocument/2006/relationships/image" Target="../media/image213.emf"/><Relationship Id="rId5" Type="http://schemas.openxmlformats.org/officeDocument/2006/relationships/image" Target="../media/image214.emf"/><Relationship Id="rId6" Type="http://schemas.openxmlformats.org/officeDocument/2006/relationships/image" Target="../media/image215.emf"/><Relationship Id="rId7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4" Type="http://schemas.openxmlformats.org/officeDocument/2006/relationships/image" Target="../media/image2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4" Type="http://schemas.openxmlformats.org/officeDocument/2006/relationships/image" Target="../media/image219.emf"/><Relationship Id="rId5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1.emf"/><Relationship Id="rId3" Type="http://schemas.openxmlformats.org/officeDocument/2006/relationships/image" Target="../media/image22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png"/><Relationship Id="rId3" Type="http://schemas.openxmlformats.org/officeDocument/2006/relationships/image" Target="../media/image22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4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7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emf"/><Relationship Id="rId4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emf"/><Relationship Id="rId4" Type="http://schemas.openxmlformats.org/officeDocument/2006/relationships/image" Target="../media/image235.emf"/><Relationship Id="rId5" Type="http://schemas.openxmlformats.org/officeDocument/2006/relationships/image" Target="../media/image236.emf"/><Relationship Id="rId6" Type="http://schemas.openxmlformats.org/officeDocument/2006/relationships/image" Target="../media/image237.emf"/><Relationship Id="rId7" Type="http://schemas.openxmlformats.org/officeDocument/2006/relationships/image" Target="../media/image2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Relationship Id="rId3" Type="http://schemas.openxmlformats.org/officeDocument/2006/relationships/image" Target="../media/image15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emf"/><Relationship Id="rId3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9" Type="http://schemas.openxmlformats.org/officeDocument/2006/relationships/image" Target="../media/image16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171.emf"/><Relationship Id="rId5" Type="http://schemas.openxmlformats.org/officeDocument/2006/relationships/image" Target="../media/image172.emf"/><Relationship Id="rId6" Type="http://schemas.openxmlformats.org/officeDocument/2006/relationships/image" Target="../media/image173.emf"/><Relationship Id="rId7" Type="http://schemas.openxmlformats.org/officeDocument/2006/relationships/image" Target="../media/image174.emf"/><Relationship Id="rId8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76.emf"/><Relationship Id="rId5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78.emf"/><Relationship Id="rId5" Type="http://schemas.openxmlformats.org/officeDocument/2006/relationships/image" Target="../media/image162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0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4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emf"/><Relationship Id="rId8" Type="http://schemas.openxmlformats.org/officeDocument/2006/relationships/image" Target="../media/image192.emf"/><Relationship Id="rId9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We can visualize the sample pseudo-likelihood and its gradient for a parameter with only two parameters. Consider: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63845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</a:t>
            </a:r>
            <a:r>
              <a:rPr lang="en-US" sz="2000" dirty="0" smtClean="0">
                <a:latin typeface="Times New Roman"/>
                <a:cs typeface="Times New Roman"/>
              </a:rPr>
              <a:t>terms: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3428664"/>
            <a:ext cx="7148457" cy="4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3320681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58" y="3494443"/>
            <a:ext cx="3042350" cy="3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53115</TotalTime>
  <Words>13606</Words>
  <Application>Microsoft Macintosh PowerPoint</Application>
  <PresentationFormat>On-screen Show (4:3)</PresentationFormat>
  <Paragraphs>1527</Paragraphs>
  <Slides>119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0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412</cp:revision>
  <cp:lastPrinted>2018-06-28T16:12:52Z</cp:lastPrinted>
  <dcterms:created xsi:type="dcterms:W3CDTF">2018-06-02T00:44:21Z</dcterms:created>
  <dcterms:modified xsi:type="dcterms:W3CDTF">2018-07-19T02:53:36Z</dcterms:modified>
</cp:coreProperties>
</file>